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56" r:id="rId3"/>
    <p:sldId id="265" r:id="rId4"/>
    <p:sldId id="258" r:id="rId5"/>
    <p:sldId id="26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5"/>
    <p:restoredTop sz="99279" autoAdjust="0"/>
  </p:normalViewPr>
  <p:slideViewPr>
    <p:cSldViewPr snapToGrid="0" snapToObjects="1">
      <p:cViewPr>
        <p:scale>
          <a:sx n="100" d="100"/>
          <a:sy n="100" d="100"/>
        </p:scale>
        <p:origin x="960" y="4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2254-ED26-E843-B960-B58E2116B1C2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8A71B-120E-754C-B0B6-7F19AB94D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2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9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0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9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5"/>
          <a:stretch/>
        </p:blipFill>
        <p:spPr>
          <a:xfrm>
            <a:off x="7984273" y="33454"/>
            <a:ext cx="4207727" cy="68245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8070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Curved Connector 121"/>
          <p:cNvCxnSpPr/>
          <p:nvPr/>
        </p:nvCxnSpPr>
        <p:spPr>
          <a:xfrm>
            <a:off x="4254830" y="552550"/>
            <a:ext cx="1970192" cy="8110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963772" y="3911600"/>
            <a:ext cx="2582116" cy="1163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46008" y="4256749"/>
            <a:ext cx="2017644" cy="725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Homebridge</a:t>
            </a:r>
          </a:p>
          <a:p>
            <a:r>
              <a:rPr lang="en-US" dirty="0"/>
              <a:t>	-WeMo Plugin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225022" y="1363602"/>
            <a:ext cx="2451923" cy="1582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iPhone 6+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914648" y="1742640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cxnSp>
        <p:nvCxnSpPr>
          <p:cNvPr id="127" name="Curved Connector 126"/>
          <p:cNvCxnSpPr>
            <a:stCxn id="124" idx="0"/>
          </p:cNvCxnSpPr>
          <p:nvPr/>
        </p:nvCxnSpPr>
        <p:spPr>
          <a:xfrm rot="5400000" flipH="1" flipV="1">
            <a:off x="4620836" y="1617788"/>
            <a:ext cx="1927806" cy="2659818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66249" y="1741543"/>
            <a:ext cx="1874213" cy="947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Apple TV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62256" y="2104346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sp>
        <p:nvSpPr>
          <p:cNvPr id="159" name="Cloud 158"/>
          <p:cNvSpPr/>
          <p:nvPr/>
        </p:nvSpPr>
        <p:spPr>
          <a:xfrm>
            <a:off x="3378718" y="5712032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3262225" y="5899106"/>
            <a:ext cx="19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WiFi </a:t>
            </a:r>
            <a:r>
              <a:rPr lang="en-US" dirty="0" smtClean="0"/>
              <a:t>Devices</a:t>
            </a:r>
          </a:p>
          <a:p>
            <a:pPr algn="ctr"/>
            <a:r>
              <a:rPr lang="en-US" sz="1400" dirty="0" smtClean="0"/>
              <a:t>(w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 - w</a:t>
            </a:r>
            <a:r>
              <a:rPr lang="en-US" sz="1400" baseline="-25000" dirty="0" smtClean="0"/>
              <a:t>9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7" name="Cloud 156"/>
          <p:cNvSpPr/>
          <p:nvPr/>
        </p:nvSpPr>
        <p:spPr>
          <a:xfrm>
            <a:off x="8959969" y="3563805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8843476" y="3757480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6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2" name="Curved Connector 131"/>
          <p:cNvCxnSpPr>
            <a:stCxn id="126" idx="3"/>
            <a:endCxn id="157" idx="3"/>
          </p:cNvCxnSpPr>
          <p:nvPr/>
        </p:nvCxnSpPr>
        <p:spPr>
          <a:xfrm>
            <a:off x="7987316" y="1956622"/>
            <a:ext cx="1848766" cy="1661769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396883" y="2287370"/>
            <a:ext cx="2108200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Device Specific Apps</a:t>
            </a:r>
            <a:endParaRPr lang="en-US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267860" y="5075296"/>
            <a:ext cx="0" cy="6748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loud 154"/>
          <p:cNvSpPr/>
          <p:nvPr/>
        </p:nvSpPr>
        <p:spPr>
          <a:xfrm>
            <a:off x="6574871" y="4619254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6458378" y="4812929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7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11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7450981" y="2715333"/>
            <a:ext cx="0" cy="19039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>
            <a:stCxn id="124" idx="1"/>
            <a:endCxn id="142" idx="2"/>
          </p:cNvCxnSpPr>
          <p:nvPr/>
        </p:nvCxnSpPr>
        <p:spPr>
          <a:xfrm rot="10800000">
            <a:off x="1598590" y="2532310"/>
            <a:ext cx="1365182" cy="196113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40" idx="0"/>
          </p:cNvCxnSpPr>
          <p:nvPr/>
        </p:nvCxnSpPr>
        <p:spPr>
          <a:xfrm rot="5400000" flipH="1" flipV="1">
            <a:off x="2367895" y="-158422"/>
            <a:ext cx="1135427" cy="266450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853152" y="157503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1200" dirty="0" smtClean="0"/>
              <a:t>Voice Commands</a:t>
            </a:r>
          </a:p>
          <a:p>
            <a:pPr algn="ctr"/>
            <a:r>
              <a:rPr lang="en-US" sz="1200" dirty="0" smtClean="0"/>
              <a:t>via Siri</a:t>
            </a:r>
            <a:endParaRPr lang="en-US" sz="12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101859" y="5412713"/>
            <a:ext cx="2625107" cy="1099061"/>
            <a:chOff x="9101859" y="5412713"/>
            <a:chExt cx="2625107" cy="1099061"/>
          </a:xfrm>
          <a:solidFill>
            <a:schemeClr val="bg1"/>
          </a:solidFill>
        </p:grpSpPr>
        <p:sp>
          <p:nvSpPr>
            <p:cNvPr id="150" name="TextBox 149"/>
            <p:cNvSpPr txBox="1"/>
            <p:nvPr/>
          </p:nvSpPr>
          <p:spPr>
            <a:xfrm>
              <a:off x="9101859" y="5412713"/>
              <a:ext cx="2625107" cy="109906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9254408" y="56960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9254408" y="62294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0155479" y="54820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in Smart Home</a:t>
              </a:r>
              <a:endParaRPr lang="en-US" sz="1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0178086" y="60154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away from Smart Home</a:t>
              </a:r>
              <a:endParaRPr lang="en-US" sz="1400" dirty="0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9197153" y="2262281"/>
            <a:ext cx="1072668" cy="4279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7251728" y="3078135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174768" y="5198732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190984" y="3298897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928199" y="3453311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cxnSp>
        <p:nvCxnSpPr>
          <p:cNvPr id="148" name="Curved Connector 147"/>
          <p:cNvCxnSpPr>
            <a:stCxn id="125" idx="0"/>
            <a:endCxn id="149" idx="0"/>
          </p:cNvCxnSpPr>
          <p:nvPr/>
        </p:nvCxnSpPr>
        <p:spPr>
          <a:xfrm rot="16200000" flipV="1">
            <a:off x="5367174" y="-720208"/>
            <a:ext cx="971467" cy="3196154"/>
          </a:xfrm>
          <a:prstGeom prst="curvedConnector3">
            <a:avLst>
              <a:gd name="adj1" fmla="val 123531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18496" y="392135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iCloud</a:t>
            </a:r>
            <a:endParaRPr lang="en-US" dirty="0"/>
          </a:p>
        </p:txBody>
      </p:sp>
      <p:cxnSp>
        <p:nvCxnSpPr>
          <p:cNvPr id="37" name="Curved Connector 36"/>
          <p:cNvCxnSpPr>
            <a:endCxn id="129" idx="3"/>
          </p:cNvCxnSpPr>
          <p:nvPr/>
        </p:nvCxnSpPr>
        <p:spPr>
          <a:xfrm rot="10800000">
            <a:off x="2134925" y="2318328"/>
            <a:ext cx="6825047" cy="18321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40209" y="1985406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5994400" y="4229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2133" y="1393903"/>
            <a:ext cx="4364062" cy="407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01" y="2810574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396720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64065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0755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90214" y="3660317"/>
            <a:ext cx="820793" cy="12052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69878" y="2615992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08005" y="197545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niffing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203809" y="2221607"/>
            <a:ext cx="1985211" cy="2421190"/>
            <a:chOff x="20077" y="700626"/>
            <a:chExt cx="1985211" cy="2421190"/>
          </a:xfrm>
        </p:grpSpPr>
        <p:grpSp>
          <p:nvGrpSpPr>
            <p:cNvPr id="24" name="Group 23"/>
            <p:cNvGrpSpPr/>
            <p:nvPr/>
          </p:nvGrpSpPr>
          <p:grpSpPr>
            <a:xfrm>
              <a:off x="20077" y="2167118"/>
              <a:ext cx="1985211" cy="954698"/>
              <a:chOff x="-14866" y="2167118"/>
              <a:chExt cx="1985211" cy="954698"/>
            </a:xfrm>
          </p:grpSpPr>
          <p:sp>
            <p:nvSpPr>
              <p:cNvPr id="59" name="Cloud 58"/>
              <p:cNvSpPr/>
              <p:nvPr/>
            </p:nvSpPr>
            <p:spPr>
              <a:xfrm>
                <a:off x="101627" y="2167118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14866" y="2354192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WiFi Devices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0077" y="700626"/>
              <a:ext cx="1985211" cy="954698"/>
              <a:chOff x="55020" y="700626"/>
              <a:chExt cx="1985211" cy="954698"/>
            </a:xfrm>
          </p:grpSpPr>
          <p:sp>
            <p:nvSpPr>
              <p:cNvPr id="14" name="Cloud 13"/>
              <p:cNvSpPr/>
              <p:nvPr/>
            </p:nvSpPr>
            <p:spPr>
              <a:xfrm>
                <a:off x="171513" y="700626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5020" y="894301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BLE Devices</a:t>
                </a:r>
                <a:endParaRPr lang="en-US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215609" y="2746402"/>
            <a:ext cx="1371600" cy="1371600"/>
            <a:chOff x="1258763" y="1235559"/>
            <a:chExt cx="1371600" cy="1371600"/>
          </a:xfrm>
        </p:grpSpPr>
        <p:sp>
          <p:nvSpPr>
            <p:cNvPr id="26" name="Arc 25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>
            <a:off x="4417963" y="2882979"/>
            <a:ext cx="446102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V="1">
            <a:off x="4410466" y="3429001"/>
            <a:ext cx="453599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265117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6329" y="1975454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Device Classification,</a:t>
            </a:r>
          </a:p>
          <a:p>
            <a:pPr algn="ctr"/>
            <a:r>
              <a:rPr lang="en-US" dirty="0" smtClean="0"/>
              <a:t>Event ID,</a:t>
            </a:r>
          </a:p>
          <a:p>
            <a:pPr algn="ctr"/>
            <a:r>
              <a:rPr lang="en-US" dirty="0" smtClean="0"/>
              <a:t>User Tracking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998" y="3443253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619079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038789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799678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620" y="2940025"/>
            <a:ext cx="1261872" cy="97795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864951" y="199716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Import,</a:t>
            </a:r>
          </a:p>
          <a:p>
            <a:pPr algn="ctr"/>
            <a:r>
              <a:rPr lang="en-US" dirty="0" smtClean="0"/>
              <a:t>Visualize data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47701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9567411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15435" y="2366496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6328" y="219873"/>
            <a:ext cx="1985211" cy="646331"/>
            <a:chOff x="5336329" y="313559"/>
            <a:chExt cx="1985211" cy="646331"/>
          </a:xfrm>
        </p:grpSpPr>
        <p:sp>
          <p:nvSpPr>
            <p:cNvPr id="2" name="Rectangle 1"/>
            <p:cNvSpPr/>
            <p:nvPr/>
          </p:nvSpPr>
          <p:spPr>
            <a:xfrm>
              <a:off x="5619079" y="357832"/>
              <a:ext cx="1419710" cy="55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6329" y="313559"/>
              <a:ext cx="1985211" cy="64633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dirty="0" smtClean="0"/>
                <a:t>Homebridge</a:t>
              </a:r>
            </a:p>
            <a:p>
              <a:pPr algn="ctr"/>
              <a:r>
                <a:rPr lang="en-US" dirty="0" smtClean="0"/>
                <a:t>Logs</a:t>
              </a:r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9078" y="6081791"/>
            <a:ext cx="1419710" cy="55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336328" y="6036071"/>
            <a:ext cx="1985211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Matrix</a:t>
            </a:r>
          </a:p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657030" y="6120051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57030" y="29674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>
            <a:endCxn id="61" idx="1"/>
          </p:cNvCxnSpPr>
          <p:nvPr/>
        </p:nvCxnSpPr>
        <p:spPr>
          <a:xfrm>
            <a:off x="7038788" y="537377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38788" y="6362935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96" idx="0"/>
          </p:cNvCxnSpPr>
          <p:nvPr/>
        </p:nvCxnSpPr>
        <p:spPr>
          <a:xfrm>
            <a:off x="8857556" y="778009"/>
            <a:ext cx="1" cy="119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0" idx="0"/>
            <a:endCxn id="96" idx="2"/>
          </p:cNvCxnSpPr>
          <p:nvPr/>
        </p:nvCxnSpPr>
        <p:spPr>
          <a:xfrm flipV="1">
            <a:off x="8857556" y="4887600"/>
            <a:ext cx="1" cy="1232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32133" y="1401487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IoTCIT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5659" y="125987"/>
            <a:ext cx="11838827" cy="6541513"/>
            <a:chOff x="155659" y="125987"/>
            <a:chExt cx="11838827" cy="6541513"/>
          </a:xfrm>
        </p:grpSpPr>
        <p:sp>
          <p:nvSpPr>
            <p:cNvPr id="47" name="Rectangle 46"/>
            <p:cNvSpPr/>
            <p:nvPr/>
          </p:nvSpPr>
          <p:spPr>
            <a:xfrm>
              <a:off x="155659" y="125988"/>
              <a:ext cx="7231090" cy="6541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0672" y="202501"/>
              <a:ext cx="1909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Smart Home</a:t>
              </a:r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840873" y="2339699"/>
              <a:ext cx="2114090" cy="2114090"/>
              <a:chOff x="1258763" y="1235559"/>
              <a:chExt cx="1371600" cy="1371600"/>
            </a:xfrm>
          </p:grpSpPr>
          <p:sp>
            <p:nvSpPr>
              <p:cNvPr id="54" name="Arc 53"/>
              <p:cNvSpPr/>
              <p:nvPr/>
            </p:nvSpPr>
            <p:spPr>
              <a:xfrm rot="8100000" flipH="1">
                <a:off x="1258763" y="1235559"/>
                <a:ext cx="1371600" cy="13716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/>
              <p:cNvSpPr/>
              <p:nvPr/>
            </p:nvSpPr>
            <p:spPr>
              <a:xfrm rot="8100000" flipH="1">
                <a:off x="1390916" y="1349859"/>
                <a:ext cx="1143000" cy="11430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/>
              <p:cNvSpPr/>
              <p:nvPr/>
            </p:nvSpPr>
            <p:spPr>
              <a:xfrm rot="8100000" flipH="1">
                <a:off x="1523013" y="1464159"/>
                <a:ext cx="914400" cy="9144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/>
              <p:cNvSpPr/>
              <p:nvPr/>
            </p:nvSpPr>
            <p:spPr>
              <a:xfrm rot="8100000" flipH="1">
                <a:off x="1667659" y="1578459"/>
                <a:ext cx="685800" cy="6858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/>
              <p:cNvSpPr/>
              <p:nvPr/>
            </p:nvSpPr>
            <p:spPr>
              <a:xfrm rot="8100000" flipH="1">
                <a:off x="1820869" y="1692759"/>
                <a:ext cx="457200" cy="4572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/>
              <p:cNvSpPr/>
              <p:nvPr/>
            </p:nvSpPr>
            <p:spPr>
              <a:xfrm rot="8100000" flipH="1">
                <a:off x="1974915" y="1807059"/>
                <a:ext cx="228600" cy="2286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49469" y="187566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20672" y="291088"/>
              <a:ext cx="7089629" cy="6291358"/>
              <a:chOff x="4795518" y="316488"/>
              <a:chExt cx="7089629" cy="629135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795518" y="321138"/>
                <a:ext cx="7089629" cy="6284683"/>
                <a:chOff x="4868011" y="221151"/>
                <a:chExt cx="7089629" cy="6284683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68011" y="221151"/>
                  <a:ext cx="7089629" cy="2741476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37137" y="783899"/>
                  <a:ext cx="5953596" cy="5721935"/>
                </a:xfrm>
                <a:prstGeom prst="rect">
                  <a:avLst/>
                </a:prstGeom>
              </p:spPr>
            </p:pic>
          </p:grpSp>
          <p:sp>
            <p:nvSpPr>
              <p:cNvPr id="44" name="Triangle 43"/>
              <p:cNvSpPr/>
              <p:nvPr/>
            </p:nvSpPr>
            <p:spPr>
              <a:xfrm>
                <a:off x="5373568" y="597232"/>
                <a:ext cx="5944672" cy="226332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99802" y="316488"/>
                <a:ext cx="7085345" cy="6291358"/>
                <a:chOff x="4876002" y="151388"/>
                <a:chExt cx="7085345" cy="6291358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445760" y="2697480"/>
                  <a:ext cx="4008" cy="374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1394440" y="2687320"/>
                  <a:ext cx="2006" cy="37534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5452845" y="6442745"/>
                  <a:ext cx="5943600" cy="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H="1" flipV="1">
                  <a:off x="8421567" y="733104"/>
                  <a:ext cx="3275133" cy="216299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421566" y="151388"/>
                  <a:ext cx="2017834" cy="13345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11696700" y="2516311"/>
                  <a:ext cx="264647" cy="3727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5146433" y="733104"/>
                  <a:ext cx="3275133" cy="216299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876002" y="2523305"/>
                  <a:ext cx="264647" cy="3727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4878893" y="151388"/>
                  <a:ext cx="3539781" cy="23639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10439400" y="1190625"/>
                  <a:ext cx="0" cy="2952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 flipV="1">
                  <a:off x="10972800" y="1190625"/>
                  <a:ext cx="0" cy="68112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10439400" y="1190625"/>
                  <a:ext cx="533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10972800" y="1871749"/>
                  <a:ext cx="988547" cy="6375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Rectangle 47"/>
            <p:cNvSpPr/>
            <p:nvPr/>
          </p:nvSpPr>
          <p:spPr>
            <a:xfrm>
              <a:off x="8080328" y="125987"/>
              <a:ext cx="3914158" cy="6541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440026" y="247206"/>
              <a:ext cx="1354904" cy="5461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41420" y="202501"/>
              <a:ext cx="2568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Host Machine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0016" y="2072094"/>
              <a:ext cx="3758184" cy="271381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700749" flipH="1">
              <a:off x="9556983" y="2382989"/>
              <a:ext cx="729606" cy="3330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131" y="2727610"/>
              <a:ext cx="5870448" cy="3413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2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659" y="125988"/>
            <a:ext cx="7231090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0672" y="202501"/>
            <a:ext cx="19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40873" y="2339699"/>
            <a:ext cx="2114090" cy="2114090"/>
            <a:chOff x="1258763" y="1235559"/>
            <a:chExt cx="1371600" cy="1371600"/>
          </a:xfrm>
        </p:grpSpPr>
        <p:sp>
          <p:nvSpPr>
            <p:cNvPr id="54" name="Arc 53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0672" y="291088"/>
            <a:ext cx="7089629" cy="6291358"/>
            <a:chOff x="4795518" y="316488"/>
            <a:chExt cx="7089629" cy="6291358"/>
          </a:xfrm>
        </p:grpSpPr>
        <p:grpSp>
          <p:nvGrpSpPr>
            <p:cNvPr id="27" name="Group 26"/>
            <p:cNvGrpSpPr/>
            <p:nvPr/>
          </p:nvGrpSpPr>
          <p:grpSpPr>
            <a:xfrm>
              <a:off x="4795518" y="321138"/>
              <a:ext cx="7089629" cy="6284683"/>
              <a:chOff x="4868011" y="221151"/>
              <a:chExt cx="7089629" cy="628468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011" y="221151"/>
                <a:ext cx="7089629" cy="274147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37" y="783899"/>
                <a:ext cx="5953596" cy="5721935"/>
              </a:xfrm>
              <a:prstGeom prst="rect">
                <a:avLst/>
              </a:prstGeom>
            </p:spPr>
          </p:pic>
        </p:grpSp>
        <p:sp>
          <p:nvSpPr>
            <p:cNvPr id="44" name="Triangle 43"/>
            <p:cNvSpPr/>
            <p:nvPr/>
          </p:nvSpPr>
          <p:spPr>
            <a:xfrm>
              <a:off x="5373568" y="597232"/>
              <a:ext cx="5944672" cy="22633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99802" y="316488"/>
              <a:ext cx="7085345" cy="6291358"/>
              <a:chOff x="4876002" y="151388"/>
              <a:chExt cx="7085345" cy="629135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445760" y="2697480"/>
                <a:ext cx="4008" cy="37432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394440" y="2687320"/>
                <a:ext cx="2006" cy="37534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452845" y="6442745"/>
                <a:ext cx="5943600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8421567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21566" y="151388"/>
                <a:ext cx="2017834" cy="13345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1696700" y="2516311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146433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876002" y="2523305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4878893" y="151388"/>
                <a:ext cx="3539781" cy="2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439400" y="1190625"/>
                <a:ext cx="0" cy="29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972800" y="1190625"/>
                <a:ext cx="0" cy="681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10439400" y="1190625"/>
                <a:ext cx="533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0972800" y="1871749"/>
                <a:ext cx="988547" cy="6375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/>
          <p:cNvSpPr/>
          <p:nvPr/>
        </p:nvSpPr>
        <p:spPr>
          <a:xfrm>
            <a:off x="8080328" y="125987"/>
            <a:ext cx="3914158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026" y="247206"/>
            <a:ext cx="1354904" cy="546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41420" y="202501"/>
            <a:ext cx="256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Observer Machine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5" b="98785" l="835" r="99072">
                        <a14:foregroundMark x1="49258" y1="26740" x2="49258" y2="26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016" y="1851469"/>
            <a:ext cx="3758184" cy="31550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00749" flipH="1">
            <a:off x="10928604" y="1759590"/>
            <a:ext cx="729606" cy="333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131" y="2727610"/>
            <a:ext cx="5870448" cy="34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108</Words>
  <Application>Microsoft Macintosh PowerPoint</Application>
  <PresentationFormat>Widescreen</PresentationFormat>
  <Paragraphs>49</Paragraphs>
  <Slides>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USAF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Microsoft Office User</cp:lastModifiedBy>
  <cp:revision>56</cp:revision>
  <dcterms:created xsi:type="dcterms:W3CDTF">2016-09-29T00:54:10Z</dcterms:created>
  <dcterms:modified xsi:type="dcterms:W3CDTF">2017-08-30T17:38:45Z</dcterms:modified>
</cp:coreProperties>
</file>